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080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54D9-61C9-444C-9019-C3090D01C175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1B664-34CE-4FA1-BDDA-FA6EC708A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mailto:lgobin@msm.edu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16002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Berlin Sans FB Demi" pitchFamily="34" charset="0"/>
              </a:rPr>
              <a:t>Class of 2015 Fundraiser</a:t>
            </a:r>
            <a:endParaRPr lang="en-US" sz="3600" b="1" dirty="0">
              <a:latin typeface="Berlin Sans FB Demi" pitchFamily="34" charset="0"/>
            </a:endParaRPr>
          </a:p>
        </p:txBody>
      </p:sp>
      <p:pic>
        <p:nvPicPr>
          <p:cNvPr id="1026" name="Picture 2" descr="C:\Users\lgobin\Pictures\Morehouse_School_of_Medicine-logo-3E8D53B924-seeklogo_co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2400"/>
            <a:ext cx="2133600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" y="51816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Don’t get caught in clinic without a pen light!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5410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more bad hair days!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304800"/>
            <a:ext cx="2667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Great gifts for Family &amp; Friends!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51816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Water Bottles are great for staying hydrated!</a:t>
            </a:r>
            <a:endParaRPr lang="en-US" dirty="0"/>
          </a:p>
        </p:txBody>
      </p:sp>
      <p:pic>
        <p:nvPicPr>
          <p:cNvPr id="1027" name="Picture 3" descr="C:\Users\lgobin\Desktop\Fundraiser\Combo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04800"/>
            <a:ext cx="1600199" cy="1288262"/>
          </a:xfrm>
          <a:prstGeom prst="rect">
            <a:avLst/>
          </a:prstGeom>
          <a:noFill/>
        </p:spPr>
      </p:pic>
      <p:pic>
        <p:nvPicPr>
          <p:cNvPr id="1028" name="Picture 4" descr="C:\Users\lgobin\Desktop\Fundraiser\Water Bott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3200400"/>
            <a:ext cx="990599" cy="1954164"/>
          </a:xfrm>
          <a:prstGeom prst="rect">
            <a:avLst/>
          </a:prstGeom>
          <a:noFill/>
        </p:spPr>
      </p:pic>
      <p:pic>
        <p:nvPicPr>
          <p:cNvPr id="1029" name="Picture 5" descr="C:\Users\lgobin\Desktop\Fundraiser\Two Hat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276600"/>
            <a:ext cx="2590800" cy="1975925"/>
          </a:xfrm>
          <a:prstGeom prst="rect">
            <a:avLst/>
          </a:prstGeom>
          <a:noFill/>
        </p:spPr>
      </p:pic>
      <p:pic>
        <p:nvPicPr>
          <p:cNvPr id="1030" name="Picture 6" descr="C:\Users\lgobin\Desktop\Fundraiser\Single Penligh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3429000"/>
            <a:ext cx="2359739" cy="157162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914400" y="26670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Berlin Sans FB Demi" pitchFamily="34" charset="0"/>
              </a:rPr>
              <a:t>$5</a:t>
            </a:r>
            <a:endParaRPr lang="en-US" sz="2800" b="1" dirty="0">
              <a:latin typeface="Berlin Sans FB Dem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86600" y="25908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Berlin Sans FB Demi" pitchFamily="34" charset="0"/>
              </a:rPr>
              <a:t>$8</a:t>
            </a:r>
            <a:endParaRPr lang="en-US" sz="2800" b="1" dirty="0">
              <a:latin typeface="Berlin Sans FB Dem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4800" y="26670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Berlin Sans FB Demi" pitchFamily="34" charset="0"/>
              </a:rPr>
              <a:t>$15</a:t>
            </a:r>
            <a:endParaRPr lang="en-US" sz="2800" b="1" dirty="0">
              <a:latin typeface="Berlin Sans FB Dem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6324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proceeds are donated to the Class Gift.  Email </a:t>
            </a:r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  <a:hlinkClick r:id="rId7"/>
              </a:rPr>
              <a:t>lgobin@msm.edu</a:t>
            </a:r>
            <a:r>
              <a:rPr lang="en-US" dirty="0" smtClean="0"/>
              <a:t> with orders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lgobin</dc:creator>
  <cp:lastModifiedBy>Pitts, Ibn</cp:lastModifiedBy>
  <cp:revision>3</cp:revision>
  <dcterms:created xsi:type="dcterms:W3CDTF">2014-06-27T02:28:16Z</dcterms:created>
  <dcterms:modified xsi:type="dcterms:W3CDTF">2014-07-11T14:54:52Z</dcterms:modified>
</cp:coreProperties>
</file>